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100" d="100"/>
          <a:sy n="100" d="100"/>
        </p:scale>
        <p:origin x="-528" y="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E9BE-EBDD-45A8-A162-94ED3299DFE1}" type="datetimeFigureOut">
              <a:rPr lang="hu-HU" smtClean="0"/>
              <a:t>2010.11.25.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57A15-B6A8-4639-865F-E2BBD91D0E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323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E9BE-EBDD-45A8-A162-94ED3299DFE1}" type="datetimeFigureOut">
              <a:rPr lang="hu-HU" smtClean="0"/>
              <a:t>2010.11.25.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57A15-B6A8-4639-865F-E2BBD91D0E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293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E9BE-EBDD-45A8-A162-94ED3299DFE1}" type="datetimeFigureOut">
              <a:rPr lang="hu-HU" smtClean="0"/>
              <a:t>2010.11.25.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57A15-B6A8-4639-865F-E2BBD91D0E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551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E9BE-EBDD-45A8-A162-94ED3299DFE1}" type="datetimeFigureOut">
              <a:rPr lang="hu-HU" smtClean="0"/>
              <a:t>2010.11.25.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57A15-B6A8-4639-865F-E2BBD91D0E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852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E9BE-EBDD-45A8-A162-94ED3299DFE1}" type="datetimeFigureOut">
              <a:rPr lang="hu-HU" smtClean="0"/>
              <a:t>2010.11.25.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57A15-B6A8-4639-865F-E2BBD91D0E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39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E9BE-EBDD-45A8-A162-94ED3299DFE1}" type="datetimeFigureOut">
              <a:rPr lang="hu-HU" smtClean="0"/>
              <a:t>2010.11.25.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57A15-B6A8-4639-865F-E2BBD91D0E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637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E9BE-EBDD-45A8-A162-94ED3299DFE1}" type="datetimeFigureOut">
              <a:rPr lang="hu-HU" smtClean="0"/>
              <a:t>2010.11.25.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57A15-B6A8-4639-865F-E2BBD91D0E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873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E9BE-EBDD-45A8-A162-94ED3299DFE1}" type="datetimeFigureOut">
              <a:rPr lang="hu-HU" smtClean="0"/>
              <a:t>2010.11.25.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57A15-B6A8-4639-865F-E2BBD91D0E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667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E9BE-EBDD-45A8-A162-94ED3299DFE1}" type="datetimeFigureOut">
              <a:rPr lang="hu-HU" smtClean="0"/>
              <a:t>2010.11.25.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57A15-B6A8-4639-865F-E2BBD91D0E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01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E9BE-EBDD-45A8-A162-94ED3299DFE1}" type="datetimeFigureOut">
              <a:rPr lang="hu-HU" smtClean="0"/>
              <a:t>2010.11.25.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57A15-B6A8-4639-865F-E2BBD91D0E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000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E9BE-EBDD-45A8-A162-94ED3299DFE1}" type="datetimeFigureOut">
              <a:rPr lang="hu-HU" smtClean="0"/>
              <a:t>2010.11.25.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57A15-B6A8-4639-865F-E2BBD91D0E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570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EE9BE-EBDD-45A8-A162-94ED3299DFE1}" type="datetimeFigureOut">
              <a:rPr lang="hu-HU" smtClean="0"/>
              <a:t>2010.11.25.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57A15-B6A8-4639-865F-E2BBD91D0E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533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liney3games.com/online-coloring-games-y3-kids-farm-coloring-a-1433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70632" y="260648"/>
            <a:ext cx="7772400" cy="1470025"/>
          </a:xfrm>
        </p:spPr>
        <p:txBody>
          <a:bodyPr/>
          <a:lstStyle/>
          <a:p>
            <a:r>
              <a:rPr lang="hu-HU" dirty="0" smtClean="0"/>
              <a:t>A házityúk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 descr="C:\Users\tanár02\Desktop\tyúk\ty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5976664" cy="51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46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Fészekhagyó madarak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5069160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A kiscsibék alighogy megszáradnak, lábra állnak és már futnak is.</a:t>
            </a:r>
          </a:p>
          <a:p>
            <a:endParaRPr lang="hu-HU" dirty="0"/>
          </a:p>
          <a:p>
            <a:r>
              <a:rPr lang="hu-HU" dirty="0" smtClean="0"/>
              <a:t> Önállóan képesek táplálkozni.</a:t>
            </a:r>
          </a:p>
          <a:p>
            <a:endParaRPr lang="hu-HU" dirty="0"/>
          </a:p>
        </p:txBody>
      </p:sp>
      <p:pic>
        <p:nvPicPr>
          <p:cNvPr id="5122" name="Picture 2" descr="C:\Users\tanár02\Desktop\tyúk\színező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4429125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24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tyúkcsalád tagjai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Tyúk,csibe,kakas</a:t>
            </a:r>
          </a:p>
          <a:p>
            <a:endParaRPr lang="hu-HU" dirty="0"/>
          </a:p>
        </p:txBody>
      </p:sp>
      <p:pic>
        <p:nvPicPr>
          <p:cNvPr id="3074" name="Picture 2" descr="C:\Users\tanár02\Desktop\tyúk\tyúk2\tyúkany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3738377" cy="281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anár02\Desktop\tyúk\tyúk2\kaka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104456" cy="403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2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tyúk2\tyúkocs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44992" cy="463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Haszna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hu-H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hu-H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Húsával, tojásával, valamint a gyommagvak és rovarok pusztításával igen nagy hasznára van az embernek.</a:t>
            </a:r>
          </a:p>
          <a:p>
            <a:endParaRPr lang="hu-H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45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Feladatok</a:t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3100" dirty="0" smtClean="0"/>
              <a:t>1.A diák áttanulmányozása után töltsd ki a feladatlapot!</a:t>
            </a:r>
            <a:br>
              <a:rPr lang="hu-HU" sz="3100" dirty="0" smtClean="0"/>
            </a:br>
            <a:r>
              <a:rPr lang="hu-HU" sz="3100" dirty="0"/>
              <a:t/>
            </a:r>
            <a:br>
              <a:rPr lang="hu-HU" sz="3100" dirty="0"/>
            </a:br>
            <a:r>
              <a:rPr lang="hu-HU" sz="3100" dirty="0" smtClean="0"/>
              <a:t>2. </a:t>
            </a:r>
            <a:r>
              <a:rPr lang="hu-HU" sz="3100" dirty="0" smtClean="0"/>
              <a:t>Az 1-es és 3-as csoport írjon vázlatot az 1-7 diákból, a 2-es és 4-es csoport a 8-12 diákból. Majd készüljetek fel </a:t>
            </a:r>
            <a:r>
              <a:rPr lang="hu-HU" sz="3100" smtClean="0"/>
              <a:t>az előadására.</a:t>
            </a:r>
            <a:r>
              <a:rPr lang="hu-HU" sz="3100" dirty="0"/>
              <a:t/>
            </a:r>
            <a:br>
              <a:rPr lang="hu-HU" sz="3100" dirty="0"/>
            </a:br>
            <a:endParaRPr lang="hu-HU" sz="3100" dirty="0"/>
          </a:p>
        </p:txBody>
      </p:sp>
    </p:spTree>
    <p:extLst>
      <p:ext uri="{BB962C8B-B14F-4D97-AF65-F5344CB8AC3E}">
        <p14:creationId xmlns:p14="http://schemas.microsoft.com/office/powerpoint/2010/main" val="224429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3.</a:t>
            </a:r>
            <a:r>
              <a:rPr lang="hu-HU" dirty="0"/>
              <a:t> </a:t>
            </a:r>
            <a:r>
              <a:rPr lang="hu-HU" dirty="0" smtClean="0"/>
              <a:t>Ha </a:t>
            </a:r>
            <a:r>
              <a:rPr lang="hu-HU" dirty="0"/>
              <a:t>ellenőrizted a munkádat menj a következő honlapra, ahol egy farmot színezhetsz ki! A játék indítása után vedd majd le a hangot! 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>
                <a:hlinkClick r:id="rId2"/>
              </a:rPr>
              <a:t>http://www.onliney3games.com/online-coloring-games-y3-kids-farm-coloring-a-1433.html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140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mtClean="0"/>
              <a:t>Időkitöltők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55530"/>
            <a:ext cx="4104455" cy="5647250"/>
          </a:xfrm>
        </p:spPr>
      </p:pic>
      <p:pic>
        <p:nvPicPr>
          <p:cNvPr id="7170" name="Picture 2" descr="C:\Users\tanár02\Desktop\tyúk\kézműv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672408" cy="510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90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Bankivatyúk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hu-HU" dirty="0" smtClean="0"/>
              <a:t>Vadon élő őse a mai házityúknak.</a:t>
            </a:r>
          </a:p>
          <a:p>
            <a:r>
              <a:rPr lang="hu-HU" dirty="0" smtClean="0"/>
              <a:t>Kistermetű, vörös tollú madár.</a:t>
            </a:r>
          </a:p>
          <a:p>
            <a:r>
              <a:rPr lang="hu-HU" dirty="0" smtClean="0"/>
              <a:t>Délkelet-Ázsia őserdeiben él.</a:t>
            </a:r>
          </a:p>
          <a:p>
            <a:r>
              <a:rPr lang="hu-HU" dirty="0" smtClean="0"/>
              <a:t>Több mint 4000 éve szelídítette meg az ember.</a:t>
            </a:r>
          </a:p>
          <a:p>
            <a:pPr marL="0" indent="0">
              <a:buNone/>
            </a:pPr>
            <a:r>
              <a:rPr lang="hu-HU" sz="2800" i="1" dirty="0" smtClean="0"/>
              <a:t>                     hím                                        tojó</a:t>
            </a:r>
            <a:endParaRPr lang="hu-HU" sz="2800" i="1" dirty="0"/>
          </a:p>
        </p:txBody>
      </p:sp>
      <p:pic>
        <p:nvPicPr>
          <p:cNvPr id="2050" name="Picture 2" descr="C:\Users\tanár02\Desktop\tyúk\bankivahí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65081"/>
            <a:ext cx="3048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anár02\Desktop\tyúk\bankivatoj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4024599"/>
            <a:ext cx="2592287" cy="207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76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Délkelet-Ázsia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60" y="1556792"/>
            <a:ext cx="9235808" cy="4248472"/>
          </a:xfrm>
        </p:spPr>
      </p:pic>
    </p:spTree>
    <p:extLst>
      <p:ext uri="{BB962C8B-B14F-4D97-AF65-F5344CB8AC3E}">
        <p14:creationId xmlns:p14="http://schemas.microsoft.com/office/powerpoint/2010/main" val="347306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Testfelépítése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4105375" cy="4440911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Gerinces állat.</a:t>
            </a:r>
          </a:p>
          <a:p>
            <a:endParaRPr lang="hu-HU" dirty="0"/>
          </a:p>
          <a:p>
            <a:r>
              <a:rPr lang="hu-HU" dirty="0" smtClean="0"/>
              <a:t>Erős </a:t>
            </a:r>
            <a:r>
              <a:rPr lang="hu-HU" b="1" i="1" dirty="0" smtClean="0"/>
              <a:t>csőrével </a:t>
            </a:r>
            <a:r>
              <a:rPr lang="hu-HU" dirty="0"/>
              <a:t>szedi fel </a:t>
            </a:r>
            <a:r>
              <a:rPr lang="hu-HU" dirty="0" smtClean="0"/>
              <a:t>a táplálékát.</a:t>
            </a:r>
          </a:p>
          <a:p>
            <a:endParaRPr lang="hu-HU" dirty="0"/>
          </a:p>
          <a:p>
            <a:r>
              <a:rPr lang="hu-HU" b="1" i="1" dirty="0" smtClean="0"/>
              <a:t>Szárnya</a:t>
            </a:r>
            <a:r>
              <a:rPr lang="hu-HU" dirty="0" smtClean="0"/>
              <a:t>-mellső végtagja- repülésre nem alkalmas.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3765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anár02\Desktop\tyúk\tyúk2\pehe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09923"/>
            <a:ext cx="4499992" cy="541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anár02\Desktop\tyúk\tyúk2\fedő toll csir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92" y="1209923"/>
            <a:ext cx="4253900" cy="541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Testét toll fedi.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     Fedőtollak</a:t>
            </a:r>
          </a:p>
          <a:p>
            <a:endParaRPr lang="hu-H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hu-H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Kemények</a:t>
            </a:r>
          </a:p>
          <a:p>
            <a:endParaRPr lang="hu-HU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hu-H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Külső védelmet nyújt.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          </a:t>
            </a:r>
            <a:r>
              <a:rPr lang="hu-HU" b="1" i="1" dirty="0" smtClean="0"/>
              <a:t>Pehelytollak</a:t>
            </a:r>
          </a:p>
          <a:p>
            <a:endParaRPr lang="hu-HU" dirty="0"/>
          </a:p>
          <a:p>
            <a:r>
              <a:rPr lang="hu-HU" dirty="0" smtClean="0"/>
              <a:t>Fedő tollak alatt találhatók.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Lazák.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A hőszigetelést biztosítják.</a:t>
            </a:r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26279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anár02\Desktop\tyúk\Kukoric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1600" y="-3886200"/>
            <a:ext cx="19507200" cy="146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Táplálkozása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5069160"/>
          </a:xfrm>
        </p:spPr>
        <p:txBody>
          <a:bodyPr/>
          <a:lstStyle/>
          <a:p>
            <a:r>
              <a:rPr lang="hu-HU" dirty="0" smtClean="0"/>
              <a:t>A magvakat, rovarokat erős csőrével szedi fel.</a:t>
            </a:r>
          </a:p>
          <a:p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Fogai nincsenek, táplálékát egészben nyeli le.</a:t>
            </a:r>
            <a:endParaRPr lang="hu-HU" dirty="0"/>
          </a:p>
        </p:txBody>
      </p:sp>
      <p:pic>
        <p:nvPicPr>
          <p:cNvPr id="4098" name="Picture 2" descr="C:\Users\tanár02\Desktop\tyúk\tyúkfe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446069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93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Kapirgáló láb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8760"/>
            <a:ext cx="3360373" cy="2520280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4008" y="4221088"/>
            <a:ext cx="4038600" cy="2352622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Erős, izmos.</a:t>
            </a:r>
          </a:p>
          <a:p>
            <a:r>
              <a:rPr lang="hu-HU" dirty="0" smtClean="0"/>
              <a:t>Futásra,kapirgálásra alkalmas.</a:t>
            </a:r>
          </a:p>
          <a:p>
            <a:r>
              <a:rPr lang="hu-HU" dirty="0" smtClean="0"/>
              <a:t>Az ujjak felett szarupikkelyes csüd következik.</a:t>
            </a:r>
          </a:p>
          <a:p>
            <a:r>
              <a:rPr lang="hu-HU" dirty="0" smtClean="0"/>
              <a:t>Felette a lábszárat és a combot már toll fedi.</a:t>
            </a:r>
            <a:endParaRPr lang="hu-HU" dirty="0"/>
          </a:p>
        </p:txBody>
      </p:sp>
      <p:pic>
        <p:nvPicPr>
          <p:cNvPr id="2050" name="Picture 2" descr="C:\Users\tanár02\Desktop\tyúk\tyúklá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960440" cy="500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75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Szaporodása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11866" y="1772816"/>
            <a:ext cx="4114800" cy="4569371"/>
          </a:xfrm>
        </p:spPr>
        <p:txBody>
          <a:bodyPr/>
          <a:lstStyle/>
          <a:p>
            <a:r>
              <a:rPr lang="hu-HU" dirty="0" smtClean="0"/>
              <a:t>Tojásokkal szaporodik.</a:t>
            </a:r>
          </a:p>
          <a:p>
            <a:r>
              <a:rPr lang="hu-HU" dirty="0" smtClean="0"/>
              <a:t>Évente 200-300 darab tojást tojik.</a:t>
            </a:r>
          </a:p>
          <a:p>
            <a:r>
              <a:rPr lang="hu-HU" dirty="0" smtClean="0"/>
              <a:t>21 nap múlva pelyhes kiscsibék bújnak ki a tojásból.</a:t>
            </a:r>
          </a:p>
          <a:p>
            <a:endParaRPr lang="hu-HU" dirty="0"/>
          </a:p>
        </p:txBody>
      </p:sp>
      <p:pic>
        <p:nvPicPr>
          <p:cNvPr id="3074" name="Picture 2" descr="C:\Users\tanár02\Desktop\tyúk\csir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32" y="1916832"/>
            <a:ext cx="454123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02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tojás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" y="1916832"/>
            <a:ext cx="4192689" cy="3960440"/>
          </a:xfrm>
        </p:spPr>
      </p:pic>
      <p:sp>
        <p:nvSpPr>
          <p:cNvPr id="3" name="Tartalom helye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r>
              <a:rPr lang="hu-HU" sz="1800" dirty="0" smtClean="0"/>
              <a:t>A tojás alakja és felépítése a csibe zavartalan fejlődését teszi lehetővé.</a:t>
            </a:r>
            <a:endParaRPr lang="hu-HU" sz="1800" dirty="0"/>
          </a:p>
          <a:p>
            <a:endParaRPr lang="hu-HU" sz="1800" dirty="0" smtClean="0"/>
          </a:p>
          <a:p>
            <a:r>
              <a:rPr lang="hu-HU" sz="1800" dirty="0" smtClean="0"/>
              <a:t>A </a:t>
            </a:r>
            <a:r>
              <a:rPr lang="hu-HU" sz="1800" b="1" i="1" dirty="0" smtClean="0"/>
              <a:t>külső meszes héj </a:t>
            </a:r>
            <a:r>
              <a:rPr lang="hu-HU" sz="1800" dirty="0" smtClean="0"/>
              <a:t>védelmet, állandó hőmérsékletet biztosít.</a:t>
            </a:r>
          </a:p>
          <a:p>
            <a:r>
              <a:rPr lang="hu-HU" sz="1800" dirty="0" smtClean="0"/>
              <a:t>A</a:t>
            </a:r>
            <a:r>
              <a:rPr lang="hu-HU" sz="1800" b="1" i="1" dirty="0"/>
              <a:t> csírafoltból</a:t>
            </a:r>
            <a:r>
              <a:rPr lang="hu-HU" sz="1800" dirty="0" smtClean="0"/>
              <a:t> indul meg a kiscsibe fejlődése.</a:t>
            </a:r>
          </a:p>
          <a:p>
            <a:r>
              <a:rPr lang="hu-HU" sz="1800" dirty="0" smtClean="0"/>
              <a:t>A </a:t>
            </a:r>
            <a:r>
              <a:rPr lang="hu-HU" sz="1800" b="1" i="1" dirty="0"/>
              <a:t>sárgája és a fehérje </a:t>
            </a:r>
            <a:r>
              <a:rPr lang="hu-HU" sz="1800" dirty="0" smtClean="0"/>
              <a:t>a fejlődő állat tápláléka.</a:t>
            </a:r>
          </a:p>
          <a:p>
            <a:r>
              <a:rPr lang="hu-HU" sz="1800" dirty="0" smtClean="0"/>
              <a:t>A </a:t>
            </a:r>
            <a:r>
              <a:rPr lang="hu-HU" sz="1800" b="1" i="1" dirty="0"/>
              <a:t>levegővel telt rész </a:t>
            </a:r>
            <a:r>
              <a:rPr lang="hu-HU" sz="1800" dirty="0" smtClean="0"/>
              <a:t>a levegő cseréjét biztosítja.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36058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Napfordul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259</Words>
  <Application>Microsoft Office PowerPoint</Application>
  <PresentationFormat>Diavetítés a képernyőre (4:3 oldalarány)</PresentationFormat>
  <Paragraphs>65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Office-téma</vt:lpstr>
      <vt:lpstr>A házityúk</vt:lpstr>
      <vt:lpstr>Bankivatyúk</vt:lpstr>
      <vt:lpstr>Délkelet-Ázsia</vt:lpstr>
      <vt:lpstr>Testfelépítése</vt:lpstr>
      <vt:lpstr>Testét toll fedi.</vt:lpstr>
      <vt:lpstr>Táplálkozása</vt:lpstr>
      <vt:lpstr>Kapirgáló láb</vt:lpstr>
      <vt:lpstr>Szaporodása</vt:lpstr>
      <vt:lpstr>A tojás</vt:lpstr>
      <vt:lpstr>Fészekhagyó madarak</vt:lpstr>
      <vt:lpstr>A tyúkcsalád tagjai</vt:lpstr>
      <vt:lpstr>Haszna</vt:lpstr>
      <vt:lpstr>      Feladatok   1.A diák áttanulmányozása után töltsd ki a feladatlapot!  2. Az 1-es és 3-as csoport írjon vázlatot az 1-7 diákból, a 2-es és 4-es csoport a 8-12 diákból. Majd készüljetek fel az előadására. </vt:lpstr>
      <vt:lpstr>Feladatok</vt:lpstr>
      <vt:lpstr>Időkitöltők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házityúk</dc:title>
  <dc:creator>TIOP</dc:creator>
  <cp:lastModifiedBy>TIOP</cp:lastModifiedBy>
  <cp:revision>21</cp:revision>
  <dcterms:created xsi:type="dcterms:W3CDTF">2010-11-23T10:26:59Z</dcterms:created>
  <dcterms:modified xsi:type="dcterms:W3CDTF">2010-11-25T06:32:39Z</dcterms:modified>
</cp:coreProperties>
</file>